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7432000" cy="36576000"/>
  <p:notesSz cx="6858000" cy="9144000"/>
  <p:embeddedFontLst>
    <p:embeddedFont>
      <p:font typeface="Lavonia Classy" charset="1" panose="00000000000000000000"/>
      <p:regular r:id="rId7"/>
    </p:embeddedFont>
    <p:embeddedFont>
      <p:font typeface="Anonymous Pro Bold" charset="1" panose="02060809030202000504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1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-1242890">
            <a:off x="2852295" y="10834619"/>
            <a:ext cx="23528578" cy="52197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8259"/>
              </a:lnSpc>
              <a:spcBef>
                <a:spcPct val="0"/>
              </a:spcBef>
            </a:pPr>
            <a:r>
              <a:rPr lang="en-US" sz="56518">
                <a:solidFill>
                  <a:srgbClr val="EB2325"/>
                </a:solidFill>
                <a:latin typeface="Lavonia Classy"/>
                <a:ea typeface="Lavonia Classy"/>
                <a:cs typeface="Lavonia Classy"/>
                <a:sym typeface="Lavonia Classy"/>
              </a:rPr>
              <a:t>Party</a:t>
            </a:r>
          </a:p>
        </p:txBody>
      </p:sp>
      <p:sp>
        <p:nvSpPr>
          <p:cNvPr name="TextBox 3" id="3"/>
          <p:cNvSpPr txBox="true"/>
          <p:nvPr/>
        </p:nvSpPr>
        <p:spPr>
          <a:xfrm rot="-633163">
            <a:off x="-578350" y="5692295"/>
            <a:ext cx="29209711" cy="52197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8259"/>
              </a:lnSpc>
              <a:spcBef>
                <a:spcPct val="0"/>
              </a:spcBef>
            </a:pPr>
            <a:r>
              <a:rPr lang="en-US" sz="56518">
                <a:solidFill>
                  <a:srgbClr val="EB2325"/>
                </a:solidFill>
                <a:latin typeface="Lavonia Classy"/>
                <a:ea typeface="Lavonia Classy"/>
                <a:cs typeface="Lavonia Classy"/>
                <a:sym typeface="Lavonia Classy"/>
              </a:rPr>
              <a:t>Birthday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2907653" y="12524260"/>
            <a:ext cx="3129555" cy="3050012"/>
          </a:xfrm>
          <a:custGeom>
            <a:avLst/>
            <a:gdLst/>
            <a:ahLst/>
            <a:cxnLst/>
            <a:rect r="r" b="b" t="t" l="l"/>
            <a:pathLst>
              <a:path h="3050012" w="3129555">
                <a:moveTo>
                  <a:pt x="0" y="0"/>
                </a:moveTo>
                <a:lnTo>
                  <a:pt x="3129555" y="0"/>
                </a:lnTo>
                <a:lnTo>
                  <a:pt x="3129555" y="3050012"/>
                </a:lnTo>
                <a:lnTo>
                  <a:pt x="0" y="30500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21541955" y="12524260"/>
            <a:ext cx="3129555" cy="3050012"/>
          </a:xfrm>
          <a:custGeom>
            <a:avLst/>
            <a:gdLst/>
            <a:ahLst/>
            <a:cxnLst/>
            <a:rect r="r" b="b" t="t" l="l"/>
            <a:pathLst>
              <a:path h="3050012" w="3129555">
                <a:moveTo>
                  <a:pt x="3129554" y="0"/>
                </a:moveTo>
                <a:lnTo>
                  <a:pt x="0" y="0"/>
                </a:lnTo>
                <a:lnTo>
                  <a:pt x="0" y="3050012"/>
                </a:lnTo>
                <a:lnTo>
                  <a:pt x="3129554" y="3050012"/>
                </a:lnTo>
                <a:lnTo>
                  <a:pt x="3129554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6932055" y="15496826"/>
            <a:ext cx="13567889" cy="16192409"/>
          </a:xfrm>
          <a:custGeom>
            <a:avLst/>
            <a:gdLst/>
            <a:ahLst/>
            <a:cxnLst/>
            <a:rect r="r" b="b" t="t" l="l"/>
            <a:pathLst>
              <a:path h="16192409" w="13567889">
                <a:moveTo>
                  <a:pt x="0" y="0"/>
                </a:moveTo>
                <a:lnTo>
                  <a:pt x="13567890" y="0"/>
                </a:lnTo>
                <a:lnTo>
                  <a:pt x="13567890" y="16192409"/>
                </a:lnTo>
                <a:lnTo>
                  <a:pt x="0" y="1619240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614779" y="18300435"/>
            <a:ext cx="3937505" cy="12616838"/>
          </a:xfrm>
          <a:custGeom>
            <a:avLst/>
            <a:gdLst/>
            <a:ahLst/>
            <a:cxnLst/>
            <a:rect r="r" b="b" t="t" l="l"/>
            <a:pathLst>
              <a:path h="12616838" w="3937505">
                <a:moveTo>
                  <a:pt x="0" y="0"/>
                </a:moveTo>
                <a:lnTo>
                  <a:pt x="3937505" y="0"/>
                </a:lnTo>
                <a:lnTo>
                  <a:pt x="3937505" y="12616838"/>
                </a:lnTo>
                <a:lnTo>
                  <a:pt x="0" y="1261683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5355218" y="31654258"/>
            <a:ext cx="16858514" cy="23515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713"/>
              </a:lnSpc>
            </a:pPr>
            <a:r>
              <a:rPr lang="en-US" b="true" sz="5519" spc="883">
                <a:solidFill>
                  <a:srgbClr val="EB2325"/>
                </a:solidFill>
                <a:latin typeface="Anonymous Pro Bold"/>
                <a:ea typeface="Anonymous Pro Bold"/>
                <a:cs typeface="Anonymous Pro Bold"/>
                <a:sym typeface="Anonymous Pro Bold"/>
              </a:rPr>
              <a:t>THANK YOU FOR COMING</a:t>
            </a:r>
          </a:p>
          <a:p>
            <a:pPr algn="ctr">
              <a:lnSpc>
                <a:spcPts val="9713"/>
              </a:lnSpc>
            </a:pPr>
            <a:r>
              <a:rPr lang="en-US" b="true" sz="5519" spc="883">
                <a:solidFill>
                  <a:srgbClr val="EB2325"/>
                </a:solidFill>
                <a:latin typeface="Anonymous Pro Bold"/>
                <a:ea typeface="Anonymous Pro Bold"/>
                <a:cs typeface="Anonymous Pro Bold"/>
                <a:sym typeface="Anonymous Pro Bold"/>
              </a:rPr>
              <a:t>AND HAVE FUN!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552284" y="1620683"/>
            <a:ext cx="16327431" cy="11068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9407"/>
              </a:lnSpc>
              <a:spcBef>
                <a:spcPct val="0"/>
              </a:spcBef>
            </a:pPr>
            <a:r>
              <a:rPr lang="en-US" b="true" sz="5345" spc="855">
                <a:solidFill>
                  <a:srgbClr val="EB2325"/>
                </a:solidFill>
                <a:latin typeface="Anonymous Pro Bold"/>
                <a:ea typeface="Anonymous Pro Bold"/>
                <a:cs typeface="Anonymous Pro Bold"/>
                <a:sym typeface="Anonymous Pro Bold"/>
              </a:rPr>
              <a:t>WELCOME TO OLIVIA'S</a:t>
            </a:r>
          </a:p>
        </p:txBody>
      </p:sp>
      <p:sp>
        <p:nvSpPr>
          <p:cNvPr name="Freeform 10" id="10"/>
          <p:cNvSpPr/>
          <p:nvPr/>
        </p:nvSpPr>
        <p:spPr>
          <a:xfrm flipH="true" flipV="false" rot="0">
            <a:off x="21878733" y="18300435"/>
            <a:ext cx="3937505" cy="12616838"/>
          </a:xfrm>
          <a:custGeom>
            <a:avLst/>
            <a:gdLst/>
            <a:ahLst/>
            <a:cxnLst/>
            <a:rect r="r" b="b" t="t" l="l"/>
            <a:pathLst>
              <a:path h="12616838" w="3937505">
                <a:moveTo>
                  <a:pt x="3937504" y="0"/>
                </a:moveTo>
                <a:lnTo>
                  <a:pt x="0" y="0"/>
                </a:lnTo>
                <a:lnTo>
                  <a:pt x="0" y="12616838"/>
                </a:lnTo>
                <a:lnTo>
                  <a:pt x="3937504" y="12616838"/>
                </a:lnTo>
                <a:lnTo>
                  <a:pt x="3937504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DAGywIL-zWU</dc:identifier>
  <dcterms:modified xsi:type="dcterms:W3CDTF">2011-08-01T06:04:30Z</dcterms:modified>
  <cp:revision>1</cp:revision>
  <dc:title>Red and Cream Cute Illustrative Birthday Party Flyer (30 x 40 in)</dc:title>
</cp:coreProperties>
</file>